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30240288" cy="42840275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7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46"/>
  </p:normalViewPr>
  <p:slideViewPr>
    <p:cSldViewPr snapToGrid="0">
      <p:cViewPr>
        <p:scale>
          <a:sx n="33" d="100"/>
          <a:sy n="33" d="100"/>
        </p:scale>
        <p:origin x="20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7011132"/>
            <a:ext cx="25704245" cy="14914762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501064"/>
            <a:ext cx="22680216" cy="10343147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457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25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80331"/>
            <a:ext cx="26082248" cy="17820361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69280"/>
            <a:ext cx="26082248" cy="9371307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697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404240"/>
            <a:ext cx="12852122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404240"/>
            <a:ext cx="12852122" cy="27181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3695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80857"/>
            <a:ext cx="26082248" cy="82804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501820"/>
            <a:ext cx="12793057" cy="5146780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48601"/>
            <a:ext cx="12793057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501820"/>
            <a:ext cx="12856061" cy="5146780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48601"/>
            <a:ext cx="12856061" cy="230167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166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2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81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6018"/>
            <a:ext cx="9753280" cy="9996064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68216"/>
            <a:ext cx="15309146" cy="30444362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52082"/>
            <a:ext cx="9753280" cy="23810073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3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6018"/>
            <a:ext cx="9753280" cy="9996064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68216"/>
            <a:ext cx="15309146" cy="30444362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52082"/>
            <a:ext cx="9753280" cy="23810073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251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526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80848"/>
            <a:ext cx="6520562" cy="363051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80848"/>
            <a:ext cx="19183683" cy="363051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7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80857"/>
            <a:ext cx="26082248" cy="8280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404240"/>
            <a:ext cx="26082248" cy="27181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706598"/>
            <a:ext cx="6804065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27-09-2026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706598"/>
            <a:ext cx="10206097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706598"/>
            <a:ext cx="6804065" cy="2280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448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9E0BF-352F-7E29-F49F-66547E80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2047F4-8F9F-095A-8351-72D80E2CF1C2}"/>
              </a:ext>
            </a:extLst>
          </p:cNvPr>
          <p:cNvSpPr txBox="1"/>
          <p:nvPr/>
        </p:nvSpPr>
        <p:spPr>
          <a:xfrm>
            <a:off x="1179873" y="9763286"/>
            <a:ext cx="27880544" cy="56323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Introduction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E213CA-7376-CC40-6F64-4B2656BBCCBC}"/>
              </a:ext>
            </a:extLst>
          </p:cNvPr>
          <p:cNvSpPr txBox="1"/>
          <p:nvPr/>
        </p:nvSpPr>
        <p:spPr>
          <a:xfrm>
            <a:off x="4273068" y="1279350"/>
            <a:ext cx="17745560" cy="40780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International Conference on</a:t>
            </a:r>
          </a:p>
          <a:p>
            <a:pPr algn="ctr"/>
            <a:r>
              <a:rPr lang="en-US" sz="5400" b="1" dirty="0">
                <a:solidFill>
                  <a:srgbClr val="002060"/>
                </a:solidFill>
              </a:rPr>
              <a:t>Advanced Materials for Energy and Textile Applications</a:t>
            </a:r>
          </a:p>
          <a:p>
            <a:pPr algn="ctr"/>
            <a:r>
              <a:rPr lang="en-US" sz="4300" b="1" dirty="0">
                <a:solidFill>
                  <a:srgbClr val="14700A"/>
                </a:solidFill>
              </a:rPr>
              <a:t>October 29 - 30, 2026 </a:t>
            </a:r>
          </a:p>
          <a:p>
            <a:pPr algn="ctr"/>
            <a:r>
              <a:rPr lang="en-US" sz="3600" b="1" dirty="0"/>
              <a:t> Department of Chemistry, University of Delhi</a:t>
            </a:r>
          </a:p>
          <a:p>
            <a:pPr algn="ctr"/>
            <a:r>
              <a:rPr lang="en-US" sz="3600" b="1" dirty="0"/>
              <a:t>in association with</a:t>
            </a:r>
            <a:r>
              <a:rPr lang="en-US" sz="3600" b="1" cap="all" dirty="0"/>
              <a:t> </a:t>
            </a:r>
            <a:endParaRPr lang="en-US" sz="3600" b="1" i="1" dirty="0">
              <a:solidFill>
                <a:srgbClr val="B9780F"/>
              </a:solidFill>
              <a:cs typeface="Times New Roman" panose="02020603050405020304" pitchFamily="18" charset="0"/>
            </a:endParaRPr>
          </a:p>
          <a:p>
            <a:pPr algn="ctr">
              <a:spcAft>
                <a:spcPts val="110"/>
              </a:spcAft>
            </a:pPr>
            <a:r>
              <a:rPr lang="en-US" sz="3600" dirty="0">
                <a:solidFill>
                  <a:schemeClr val="accent4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sz="3600" b="1" dirty="0">
                <a:cs typeface="Times New Roman" panose="02020603050405020304" pitchFamily="18" charset="0"/>
              </a:rPr>
              <a:t>Ministry of Textiles, Government of India</a:t>
            </a:r>
            <a:endParaRPr lang="en-IN" sz="3600" dirty="0"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E522D0-A88E-2E43-1A3D-79FB6E36F754}"/>
              </a:ext>
            </a:extLst>
          </p:cNvPr>
          <p:cNvSpPr txBox="1"/>
          <p:nvPr/>
        </p:nvSpPr>
        <p:spPr>
          <a:xfrm>
            <a:off x="1179872" y="16029449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Experimental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1B4753-B5B6-AC77-2C6D-13DAA58D9CB5}"/>
              </a:ext>
            </a:extLst>
          </p:cNvPr>
          <p:cNvSpPr txBox="1"/>
          <p:nvPr/>
        </p:nvSpPr>
        <p:spPr>
          <a:xfrm>
            <a:off x="1179873" y="6094552"/>
            <a:ext cx="28111421" cy="2808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50" dirty="0">
              <a:latin typeface="Century Gothic" panose="020B0502020202020204" pitchFamily="34" charset="0"/>
            </a:endParaRPr>
          </a:p>
          <a:p>
            <a:pPr algn="ctr"/>
            <a:r>
              <a:rPr lang="en-US" sz="4800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Affiliation</a:t>
            </a:r>
          </a:p>
          <a:p>
            <a:pPr algn="ctr"/>
            <a:r>
              <a:rPr lang="en-US" sz="360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105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389EC-C4EB-2082-FEE1-0930C4ECB785}"/>
              </a:ext>
            </a:extLst>
          </p:cNvPr>
          <p:cNvSpPr txBox="1"/>
          <p:nvPr/>
        </p:nvSpPr>
        <p:spPr>
          <a:xfrm>
            <a:off x="1179872" y="37509197"/>
            <a:ext cx="28111422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7D9856-7475-22B5-EF79-86D9450C4EF8}"/>
              </a:ext>
            </a:extLst>
          </p:cNvPr>
          <p:cNvSpPr txBox="1"/>
          <p:nvPr/>
        </p:nvSpPr>
        <p:spPr>
          <a:xfrm>
            <a:off x="15422881" y="16029449"/>
            <a:ext cx="13637537" cy="16158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Results &amp; Discussion</a:t>
            </a: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  <a:p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BA1E8B-78E2-A2C4-4C97-DB0BDF123ECD}"/>
              </a:ext>
            </a:extLst>
          </p:cNvPr>
          <p:cNvSpPr txBox="1"/>
          <p:nvPr/>
        </p:nvSpPr>
        <p:spPr>
          <a:xfrm>
            <a:off x="1179872" y="32586300"/>
            <a:ext cx="28111422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Conclusion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IN" sz="3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5D8D92-B731-C7DE-D4CA-F0ED9182D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835" y="1694315"/>
            <a:ext cx="2582765" cy="25827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D53691-0F0A-911D-8F56-EB9C4D863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74" y="1456006"/>
            <a:ext cx="3819094" cy="30593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5F8166-97A9-65E2-D6D0-974B22D34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4767" y="1945554"/>
            <a:ext cx="3372390" cy="1796164"/>
          </a:xfrm>
          <a:prstGeom prst="rect">
            <a:avLst/>
          </a:prstGeom>
        </p:spPr>
      </p:pic>
      <p:pic>
        <p:nvPicPr>
          <p:cNvPr id="24" name="Picture 23" descr="Samarth eGov">
            <a:extLst>
              <a:ext uri="{FF2B5EF4-FFF2-40B4-BE49-F238E27FC236}">
                <a16:creationId xmlns:a16="http://schemas.microsoft.com/office/drawing/2014/main" id="{9FCC31B4-4E2F-01BE-F94D-E6E922710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8147" y="1945554"/>
            <a:ext cx="1839073" cy="179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48</Words>
  <Application>Microsoft Office PowerPoint</Application>
  <PresentationFormat>Custom</PresentationFormat>
  <Paragraphs>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Hayensha Narzary</cp:lastModifiedBy>
  <cp:revision>27</cp:revision>
  <cp:lastPrinted>2026-09-26T08:00:17Z</cp:lastPrinted>
  <dcterms:created xsi:type="dcterms:W3CDTF">2021-08-11T07:12:38Z</dcterms:created>
  <dcterms:modified xsi:type="dcterms:W3CDTF">2026-09-27T05:05:30Z</dcterms:modified>
</cp:coreProperties>
</file>